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66" d="100"/>
          <a:sy n="66" d="100"/>
        </p:scale>
        <p:origin x="69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471E0-CCC7-4C2B-87A2-57470285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309A16-EF7E-460A-8988-E7A70E14C2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84275-A96B-40E1-8845-F1C78588B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CB73-A4FA-4A97-A08E-E7B15B222C01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D93CE-4EA6-4201-A5BD-9AE7B7C50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55443-595D-45E7-920D-AABAC3B0F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E878-AD99-4841-A3E9-93511F072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9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4E922-3F8A-4DA9-92B7-C99EB0F4E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1BDF98-9589-4EBD-B0C3-68D273CDAE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8414F-5FEE-4711-8284-9506519D3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CB73-A4FA-4A97-A08E-E7B15B222C01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D08C5-F086-455C-8AEA-4517484F7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3B999-4A16-4CE6-A267-BB74711C9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E878-AD99-4841-A3E9-93511F072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3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00BFA8-3554-425D-9B8F-C001ABA418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08674A-4401-48A1-8FD0-07C9AF422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D7BC2-3F8B-40DB-885A-B56F35F6D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CB73-A4FA-4A97-A08E-E7B15B222C01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72A8E-1977-4DC1-A0B6-AA7F4E91D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E2090-B404-4BDC-856E-D61D6BFDA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E878-AD99-4841-A3E9-93511F072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D2A5B-6172-4E33-81B4-EB7284FF3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55592-60CE-4AC7-9F52-D5A137046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DA80F-014C-4DAE-B150-A0B032548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CB73-A4FA-4A97-A08E-E7B15B222C01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ADE96-160F-4B03-910E-6A0481280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B6CDD-D134-438F-A806-2C26750F8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E878-AD99-4841-A3E9-93511F072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81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60908-CB1E-4B4D-9444-02A08532E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30E5E-0A91-4654-9D5B-758AB7491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B3BD2-9471-4163-8D21-866DA0D54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CB73-A4FA-4A97-A08E-E7B15B222C01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D7722-B1F2-4A0B-BE8C-65608B2B3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4C0A5-A2A5-4503-8679-90B92A4C9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E878-AD99-4841-A3E9-93511F072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08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60152-4377-4C24-91A0-F5A085885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154EA-C927-41ED-9C72-190CE973F0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F1692D-E663-4594-B49F-EA4887481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DCF877-C385-4239-B836-8BD75A4D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CB73-A4FA-4A97-A08E-E7B15B222C01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964333-1058-4FF4-AC37-16AA69C13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A8ABA1-A473-4BE3-9A1C-E1776A732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E878-AD99-4841-A3E9-93511F072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63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F6503-CBAB-4F2A-87CF-38CDFE7F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9818F-7346-4261-BB2F-860FFB017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7DA95-3590-43FF-915A-0CAC74825E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87DC99-F41B-428D-A448-3ADA514675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6AE160-32C5-47A4-A257-DAF382A276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C559C7-F4B5-4703-8968-809F62B23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CB73-A4FA-4A97-A08E-E7B15B222C01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E36DB9-9A26-44E3-84E4-70441164B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AE3F6B-D634-478A-9533-8B50F4D32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E878-AD99-4841-A3E9-93511F072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4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1D49C-D28F-4E1F-A1A4-0E0A15801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F36F03-0140-4B0B-9508-EADEAAAC0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CB73-A4FA-4A97-A08E-E7B15B222C01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7F1DE8-4327-44DB-A193-4BE0EAE42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AA0BF4-CEDA-4DAA-9267-EE247DA18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E878-AD99-4841-A3E9-93511F072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88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423968-4E06-4E55-AD4F-22D066D32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CB73-A4FA-4A97-A08E-E7B15B222C01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6BCE5A-69C8-4C2E-B3CB-713764751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C0A80-D1CD-4708-9EA3-A37CD9C18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E878-AD99-4841-A3E9-93511F072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48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70501-2BFA-4E45-93D1-58ED63137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1C009-6F6B-4C4B-847E-BE3830887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9A2AC5-F771-491E-ACE4-2B5A6FDFAC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5991D6-DC12-431A-90AE-79130A4FF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CB73-A4FA-4A97-A08E-E7B15B222C01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26809-FB3B-4EC5-973D-E25EE2D0C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ADE44-A90E-452C-BF84-5D21559CD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E878-AD99-4841-A3E9-93511F072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30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82D5A-CDF5-40E3-94CC-E9A40B76F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2D22FD-CA1E-493A-8370-20F8C4CEB0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DA96F0-FE17-4ADC-AFED-04349BB685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675EF-A20E-44FB-ACE1-AAE737A30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CB73-A4FA-4A97-A08E-E7B15B222C01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6E2D8-3DF8-4649-BFB2-1E614949F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BE9A6E-E3C7-49C0-AA49-DBA285C92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E878-AD99-4841-A3E9-93511F072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47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F1E35E-B311-4DCC-9733-8419872E9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1EAC3-8822-4DFB-8B6A-856808E2A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B5837-FAB8-4E2E-82F4-C85BB54F60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1CB73-A4FA-4A97-A08E-E7B15B222C01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22723-5735-46B1-A1B4-053204E149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4ACB8-3076-406E-8A4C-1D2BB0CEC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BE878-AD99-4841-A3E9-93511F072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4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57979-FBCA-44AB-887E-E1806C7770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B8EED1-E48A-4C00-9F3A-0FE19785EA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BB03E2-9694-4A89-B9C7-542830404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65" y="131005"/>
            <a:ext cx="10899085" cy="630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20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960965-5E55-4D0D-9304-67ECBF3DC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1" y="504825"/>
            <a:ext cx="10425112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33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F9C912-7E3F-46E3-9B39-F4D52ED53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64" y="452437"/>
            <a:ext cx="10713524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03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7A6FD6-79FC-4A61-8558-FD36C2945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18" y="319087"/>
            <a:ext cx="10835870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39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DBC442-C9B9-4CD7-A35E-8C1EC96A6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09" y="452437"/>
            <a:ext cx="10819454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6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E2860D-9E50-45A1-A1B6-069F9EE62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91" y="523875"/>
            <a:ext cx="11194300" cy="582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89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FD7750-5740-45E8-84CB-F10C4C3A5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75" y="476250"/>
            <a:ext cx="11069352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75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82B336-E8E0-46E6-BADE-F08CF1F39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64" y="509587"/>
            <a:ext cx="1096144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45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39E886-EEB6-44FC-BF6D-A52BD97AD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471487"/>
            <a:ext cx="1015365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74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D09667-2FB4-4588-AE72-FF47E975F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50" y="471487"/>
            <a:ext cx="1053820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69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1DB2AD-CDBA-4D87-B6C2-E15B3DD83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5" y="523875"/>
            <a:ext cx="10645548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92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Cheri Nemec</dc:creator>
  <cp:lastModifiedBy>Cheri Nemec</cp:lastModifiedBy>
  <cp:revision>2</cp:revision>
  <dcterms:created xsi:type="dcterms:W3CDTF">2019-09-26T00:38:39Z</dcterms:created>
  <dcterms:modified xsi:type="dcterms:W3CDTF">2019-09-26T00:48:29Z</dcterms:modified>
</cp:coreProperties>
</file>